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  <p:sldId id="266" r:id="rId7"/>
  </p:sldIdLst>
  <p:sldSz cx="18288000" cy="10287000"/>
  <p:notesSz cx="6858000" cy="9144000"/>
  <p:embeddedFontLst>
    <p:embeddedFont>
      <p:font typeface="Raleway" pitchFamily="2" charset="0"/>
      <p:regular r:id="rId8"/>
    </p:embeddedFont>
    <p:embeddedFont>
      <p:font typeface="Raleway Bold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13B5E">
                <a:alpha val="100000"/>
              </a:srgbClr>
            </a:gs>
            <a:gs pos="100000">
              <a:srgbClr val="0077CD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952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3" name="Freeform 3"/>
          <p:cNvSpPr/>
          <p:nvPr/>
        </p:nvSpPr>
        <p:spPr>
          <a:xfrm>
            <a:off x="11356067" y="609740"/>
            <a:ext cx="6377117" cy="1371320"/>
          </a:xfrm>
          <a:custGeom>
            <a:avLst/>
            <a:gdLst/>
            <a:ahLst/>
            <a:cxnLst/>
            <a:rect l="l" t="t" r="r" b="b"/>
            <a:pathLst>
              <a:path w="6377117" h="1371320">
                <a:moveTo>
                  <a:pt x="0" y="0"/>
                </a:moveTo>
                <a:lnTo>
                  <a:pt x="6377117" y="0"/>
                </a:lnTo>
                <a:lnTo>
                  <a:pt x="6377117" y="1371320"/>
                </a:lnTo>
                <a:lnTo>
                  <a:pt x="0" y="137132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4" name="Freeform 4"/>
          <p:cNvSpPr/>
          <p:nvPr/>
        </p:nvSpPr>
        <p:spPr>
          <a:xfrm>
            <a:off x="4169471" y="3137473"/>
            <a:ext cx="9949059" cy="4012054"/>
          </a:xfrm>
          <a:custGeom>
            <a:avLst/>
            <a:gdLst/>
            <a:ahLst/>
            <a:cxnLst/>
            <a:rect l="l" t="t" r="r" b="b"/>
            <a:pathLst>
              <a:path w="9949059" h="4012054">
                <a:moveTo>
                  <a:pt x="0" y="0"/>
                </a:moveTo>
                <a:lnTo>
                  <a:pt x="9949058" y="0"/>
                </a:lnTo>
                <a:lnTo>
                  <a:pt x="9949058" y="4012054"/>
                </a:lnTo>
                <a:lnTo>
                  <a:pt x="0" y="401205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9239" t="-18645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5" name="Freeform 5"/>
          <p:cNvSpPr/>
          <p:nvPr/>
        </p:nvSpPr>
        <p:spPr>
          <a:xfrm>
            <a:off x="15183318" y="8824951"/>
            <a:ext cx="2549867" cy="1214222"/>
          </a:xfrm>
          <a:custGeom>
            <a:avLst/>
            <a:gdLst/>
            <a:ahLst/>
            <a:cxnLst/>
            <a:rect l="l" t="t" r="r" b="b"/>
            <a:pathLst>
              <a:path w="2549867" h="1214222">
                <a:moveTo>
                  <a:pt x="0" y="0"/>
                </a:moveTo>
                <a:lnTo>
                  <a:pt x="2549866" y="0"/>
                </a:lnTo>
                <a:lnTo>
                  <a:pt x="2549866" y="1214222"/>
                </a:lnTo>
                <a:lnTo>
                  <a:pt x="0" y="121422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6" name="Freeform 6"/>
          <p:cNvSpPr/>
          <p:nvPr/>
        </p:nvSpPr>
        <p:spPr>
          <a:xfrm>
            <a:off x="580577" y="9032436"/>
            <a:ext cx="3081550" cy="1463252"/>
          </a:xfrm>
          <a:custGeom>
            <a:avLst/>
            <a:gdLst/>
            <a:ahLst/>
            <a:cxnLst/>
            <a:rect l="l" t="t" r="r" b="b"/>
            <a:pathLst>
              <a:path w="3081550" h="1463252">
                <a:moveTo>
                  <a:pt x="0" y="0"/>
                </a:moveTo>
                <a:lnTo>
                  <a:pt x="3081550" y="0"/>
                </a:lnTo>
                <a:lnTo>
                  <a:pt x="3081550" y="1463251"/>
                </a:lnTo>
                <a:lnTo>
                  <a:pt x="0" y="146325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13B5E">
                <a:alpha val="100000"/>
              </a:srgbClr>
            </a:gs>
            <a:gs pos="100000">
              <a:srgbClr val="0077CD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952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3" name="TextBox 3"/>
          <p:cNvSpPr txBox="1"/>
          <p:nvPr/>
        </p:nvSpPr>
        <p:spPr>
          <a:xfrm>
            <a:off x="1101177" y="3979290"/>
            <a:ext cx="15381148" cy="10211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293"/>
              </a:lnSpc>
              <a:spcBef>
                <a:spcPct val="0"/>
              </a:spcBef>
            </a:pPr>
            <a:r>
              <a:rPr lang="en-US" sz="5923" b="1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Header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101177" y="5076825"/>
            <a:ext cx="4470570" cy="6529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88"/>
              </a:lnSpc>
              <a:spcBef>
                <a:spcPct val="0"/>
              </a:spcBef>
            </a:pPr>
            <a:r>
              <a:rPr lang="en-US" sz="3848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[text]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01177" y="5805941"/>
            <a:ext cx="13199442" cy="6529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88"/>
              </a:lnSpc>
              <a:spcBef>
                <a:spcPct val="0"/>
              </a:spcBef>
            </a:pPr>
            <a:r>
              <a:rPr lang="en-US" sz="3848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[text]</a:t>
            </a:r>
          </a:p>
        </p:txBody>
      </p:sp>
      <p:sp>
        <p:nvSpPr>
          <p:cNvPr id="6" name="Freeform 6"/>
          <p:cNvSpPr/>
          <p:nvPr/>
        </p:nvSpPr>
        <p:spPr>
          <a:xfrm>
            <a:off x="15183318" y="8824951"/>
            <a:ext cx="2549867" cy="1214222"/>
          </a:xfrm>
          <a:custGeom>
            <a:avLst/>
            <a:gdLst/>
            <a:ahLst/>
            <a:cxnLst/>
            <a:rect l="l" t="t" r="r" b="b"/>
            <a:pathLst>
              <a:path w="2549867" h="1214222">
                <a:moveTo>
                  <a:pt x="0" y="0"/>
                </a:moveTo>
                <a:lnTo>
                  <a:pt x="2549866" y="0"/>
                </a:lnTo>
                <a:lnTo>
                  <a:pt x="2549866" y="1214222"/>
                </a:lnTo>
                <a:lnTo>
                  <a:pt x="0" y="12142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7" name="Freeform 7"/>
          <p:cNvSpPr/>
          <p:nvPr/>
        </p:nvSpPr>
        <p:spPr>
          <a:xfrm>
            <a:off x="580577" y="9032436"/>
            <a:ext cx="3081550" cy="1463252"/>
          </a:xfrm>
          <a:custGeom>
            <a:avLst/>
            <a:gdLst/>
            <a:ahLst/>
            <a:cxnLst/>
            <a:rect l="l" t="t" r="r" b="b"/>
            <a:pathLst>
              <a:path w="3081550" h="1463252">
                <a:moveTo>
                  <a:pt x="0" y="0"/>
                </a:moveTo>
                <a:lnTo>
                  <a:pt x="3081550" y="0"/>
                </a:lnTo>
                <a:lnTo>
                  <a:pt x="3081550" y="1463251"/>
                </a:lnTo>
                <a:lnTo>
                  <a:pt x="0" y="146325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8" name="Freeform 8"/>
          <p:cNvSpPr/>
          <p:nvPr/>
        </p:nvSpPr>
        <p:spPr>
          <a:xfrm>
            <a:off x="652142" y="444247"/>
            <a:ext cx="4852930" cy="1892643"/>
          </a:xfrm>
          <a:custGeom>
            <a:avLst/>
            <a:gdLst/>
            <a:ahLst/>
            <a:cxnLst/>
            <a:rect l="l" t="t" r="r" b="b"/>
            <a:pathLst>
              <a:path w="4852930" h="1892643">
                <a:moveTo>
                  <a:pt x="0" y="0"/>
                </a:moveTo>
                <a:lnTo>
                  <a:pt x="4852930" y="0"/>
                </a:lnTo>
                <a:lnTo>
                  <a:pt x="4852930" y="1892642"/>
                </a:lnTo>
                <a:lnTo>
                  <a:pt x="0" y="189264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9" name="Freeform 9"/>
          <p:cNvSpPr/>
          <p:nvPr/>
        </p:nvSpPr>
        <p:spPr>
          <a:xfrm>
            <a:off x="11356067" y="609740"/>
            <a:ext cx="6377117" cy="1371320"/>
          </a:xfrm>
          <a:custGeom>
            <a:avLst/>
            <a:gdLst/>
            <a:ahLst/>
            <a:cxnLst/>
            <a:rect l="l" t="t" r="r" b="b"/>
            <a:pathLst>
              <a:path w="6377117" h="1371320">
                <a:moveTo>
                  <a:pt x="0" y="0"/>
                </a:moveTo>
                <a:lnTo>
                  <a:pt x="6377117" y="0"/>
                </a:lnTo>
                <a:lnTo>
                  <a:pt x="6377117" y="1371320"/>
                </a:lnTo>
                <a:lnTo>
                  <a:pt x="0" y="137132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13B5E">
                <a:alpha val="100000"/>
              </a:srgbClr>
            </a:gs>
            <a:gs pos="100000">
              <a:srgbClr val="0077CD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952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3" name="TextBox 3"/>
          <p:cNvSpPr txBox="1"/>
          <p:nvPr/>
        </p:nvSpPr>
        <p:spPr>
          <a:xfrm>
            <a:off x="1101177" y="3979290"/>
            <a:ext cx="15381148" cy="10211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293"/>
              </a:lnSpc>
              <a:spcBef>
                <a:spcPct val="0"/>
              </a:spcBef>
            </a:pPr>
            <a:r>
              <a:rPr lang="en-US" sz="5923" b="1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Header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101177" y="5076825"/>
            <a:ext cx="4470570" cy="6529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88"/>
              </a:lnSpc>
              <a:spcBef>
                <a:spcPct val="0"/>
              </a:spcBef>
            </a:pPr>
            <a:r>
              <a:rPr lang="en-US" sz="3848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[text]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01177" y="5805941"/>
            <a:ext cx="13199442" cy="6529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88"/>
              </a:lnSpc>
              <a:spcBef>
                <a:spcPct val="0"/>
              </a:spcBef>
            </a:pPr>
            <a:r>
              <a:rPr lang="en-US" sz="3848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[text]</a:t>
            </a:r>
          </a:p>
        </p:txBody>
      </p:sp>
      <p:sp>
        <p:nvSpPr>
          <p:cNvPr id="6" name="Freeform 6"/>
          <p:cNvSpPr/>
          <p:nvPr/>
        </p:nvSpPr>
        <p:spPr>
          <a:xfrm>
            <a:off x="622966" y="364087"/>
            <a:ext cx="5049814" cy="2036386"/>
          </a:xfrm>
          <a:custGeom>
            <a:avLst/>
            <a:gdLst/>
            <a:ahLst/>
            <a:cxnLst/>
            <a:rect l="l" t="t" r="r" b="b"/>
            <a:pathLst>
              <a:path w="5049814" h="2036386">
                <a:moveTo>
                  <a:pt x="0" y="0"/>
                </a:moveTo>
                <a:lnTo>
                  <a:pt x="5049815" y="0"/>
                </a:lnTo>
                <a:lnTo>
                  <a:pt x="5049815" y="2036386"/>
                </a:lnTo>
                <a:lnTo>
                  <a:pt x="0" y="203638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9239" t="-18645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7" name="Freeform 7"/>
          <p:cNvSpPr/>
          <p:nvPr/>
        </p:nvSpPr>
        <p:spPr>
          <a:xfrm>
            <a:off x="15183318" y="8824951"/>
            <a:ext cx="2549867" cy="1214222"/>
          </a:xfrm>
          <a:custGeom>
            <a:avLst/>
            <a:gdLst/>
            <a:ahLst/>
            <a:cxnLst/>
            <a:rect l="l" t="t" r="r" b="b"/>
            <a:pathLst>
              <a:path w="2549867" h="1214222">
                <a:moveTo>
                  <a:pt x="0" y="0"/>
                </a:moveTo>
                <a:lnTo>
                  <a:pt x="2549866" y="0"/>
                </a:lnTo>
                <a:lnTo>
                  <a:pt x="2549866" y="1214222"/>
                </a:lnTo>
                <a:lnTo>
                  <a:pt x="0" y="121422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8" name="Freeform 8"/>
          <p:cNvSpPr/>
          <p:nvPr/>
        </p:nvSpPr>
        <p:spPr>
          <a:xfrm>
            <a:off x="580577" y="9032436"/>
            <a:ext cx="3081550" cy="1463252"/>
          </a:xfrm>
          <a:custGeom>
            <a:avLst/>
            <a:gdLst/>
            <a:ahLst/>
            <a:cxnLst/>
            <a:rect l="l" t="t" r="r" b="b"/>
            <a:pathLst>
              <a:path w="3081550" h="1463252">
                <a:moveTo>
                  <a:pt x="0" y="0"/>
                </a:moveTo>
                <a:lnTo>
                  <a:pt x="3081550" y="0"/>
                </a:lnTo>
                <a:lnTo>
                  <a:pt x="3081550" y="1463251"/>
                </a:lnTo>
                <a:lnTo>
                  <a:pt x="0" y="146325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9" name="Freeform 9"/>
          <p:cNvSpPr/>
          <p:nvPr/>
        </p:nvSpPr>
        <p:spPr>
          <a:xfrm>
            <a:off x="11356067" y="609740"/>
            <a:ext cx="6377117" cy="1371320"/>
          </a:xfrm>
          <a:custGeom>
            <a:avLst/>
            <a:gdLst/>
            <a:ahLst/>
            <a:cxnLst/>
            <a:rect l="l" t="t" r="r" b="b"/>
            <a:pathLst>
              <a:path w="6377117" h="1371320">
                <a:moveTo>
                  <a:pt x="0" y="0"/>
                </a:moveTo>
                <a:lnTo>
                  <a:pt x="6377117" y="0"/>
                </a:lnTo>
                <a:lnTo>
                  <a:pt x="6377117" y="1371320"/>
                </a:lnTo>
                <a:lnTo>
                  <a:pt x="0" y="137132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13B5E">
                <a:alpha val="100000"/>
              </a:srgbClr>
            </a:gs>
            <a:gs pos="100000">
              <a:srgbClr val="0077CD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7635"/>
            <a:ext cx="18288000" cy="8870558"/>
            <a:chOff x="0" y="0"/>
            <a:chExt cx="4816593" cy="233627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2336279"/>
            </a:xfrm>
            <a:custGeom>
              <a:avLst/>
              <a:gdLst/>
              <a:ahLst/>
              <a:cxnLst/>
              <a:rect l="l" t="t" r="r" b="b"/>
              <a:pathLst>
                <a:path w="4816592" h="2336279">
                  <a:moveTo>
                    <a:pt x="0" y="0"/>
                  </a:moveTo>
                  <a:lnTo>
                    <a:pt x="4816592" y="0"/>
                  </a:lnTo>
                  <a:lnTo>
                    <a:pt x="4816592" y="2336279"/>
                  </a:lnTo>
                  <a:lnTo>
                    <a:pt x="0" y="23362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U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4816593" cy="23934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101177" y="3979290"/>
            <a:ext cx="15381148" cy="10211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293"/>
              </a:lnSpc>
              <a:spcBef>
                <a:spcPct val="0"/>
              </a:spcBef>
            </a:pPr>
            <a:r>
              <a:rPr lang="en-US" sz="5923" b="1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Header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01177" y="5076825"/>
            <a:ext cx="4470570" cy="6529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88"/>
              </a:lnSpc>
              <a:spcBef>
                <a:spcPct val="0"/>
              </a:spcBef>
            </a:pPr>
            <a:r>
              <a:rPr lang="en-US" sz="3848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[text]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01177" y="5805941"/>
            <a:ext cx="13199442" cy="6529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388"/>
              </a:lnSpc>
              <a:spcBef>
                <a:spcPct val="0"/>
              </a:spcBef>
            </a:pPr>
            <a:r>
              <a:rPr lang="en-US" sz="3848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[text]</a:t>
            </a:r>
          </a:p>
        </p:txBody>
      </p:sp>
      <p:sp>
        <p:nvSpPr>
          <p:cNvPr id="8" name="Freeform 8"/>
          <p:cNvSpPr/>
          <p:nvPr/>
        </p:nvSpPr>
        <p:spPr>
          <a:xfrm>
            <a:off x="531246" y="536778"/>
            <a:ext cx="4990392" cy="1816586"/>
          </a:xfrm>
          <a:custGeom>
            <a:avLst/>
            <a:gdLst/>
            <a:ahLst/>
            <a:cxnLst/>
            <a:rect l="l" t="t" r="r" b="b"/>
            <a:pathLst>
              <a:path w="4990392" h="1816586">
                <a:moveTo>
                  <a:pt x="0" y="0"/>
                </a:moveTo>
                <a:lnTo>
                  <a:pt x="4990392" y="0"/>
                </a:lnTo>
                <a:lnTo>
                  <a:pt x="4990392" y="1816586"/>
                </a:lnTo>
                <a:lnTo>
                  <a:pt x="0" y="181658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9" name="Freeform 9"/>
          <p:cNvSpPr/>
          <p:nvPr/>
        </p:nvSpPr>
        <p:spPr>
          <a:xfrm>
            <a:off x="15183318" y="8824951"/>
            <a:ext cx="2549867" cy="1214222"/>
          </a:xfrm>
          <a:custGeom>
            <a:avLst/>
            <a:gdLst/>
            <a:ahLst/>
            <a:cxnLst/>
            <a:rect l="l" t="t" r="r" b="b"/>
            <a:pathLst>
              <a:path w="2549867" h="1214222">
                <a:moveTo>
                  <a:pt x="0" y="0"/>
                </a:moveTo>
                <a:lnTo>
                  <a:pt x="2549866" y="0"/>
                </a:lnTo>
                <a:lnTo>
                  <a:pt x="2549866" y="1214222"/>
                </a:lnTo>
                <a:lnTo>
                  <a:pt x="0" y="12142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0" name="Freeform 10"/>
          <p:cNvSpPr/>
          <p:nvPr/>
        </p:nvSpPr>
        <p:spPr>
          <a:xfrm>
            <a:off x="580577" y="9032436"/>
            <a:ext cx="3081550" cy="1463252"/>
          </a:xfrm>
          <a:custGeom>
            <a:avLst/>
            <a:gdLst/>
            <a:ahLst/>
            <a:cxnLst/>
            <a:rect l="l" t="t" r="r" b="b"/>
            <a:pathLst>
              <a:path w="3081550" h="1463252">
                <a:moveTo>
                  <a:pt x="0" y="0"/>
                </a:moveTo>
                <a:lnTo>
                  <a:pt x="3081550" y="0"/>
                </a:lnTo>
                <a:lnTo>
                  <a:pt x="3081550" y="1463251"/>
                </a:lnTo>
                <a:lnTo>
                  <a:pt x="0" y="146325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11" name="Freeform 11"/>
          <p:cNvSpPr/>
          <p:nvPr/>
        </p:nvSpPr>
        <p:spPr>
          <a:xfrm>
            <a:off x="9144000" y="8984811"/>
            <a:ext cx="5494419" cy="1181507"/>
          </a:xfrm>
          <a:custGeom>
            <a:avLst/>
            <a:gdLst/>
            <a:ahLst/>
            <a:cxnLst/>
            <a:rect l="l" t="t" r="r" b="b"/>
            <a:pathLst>
              <a:path w="5494419" h="1181507">
                <a:moveTo>
                  <a:pt x="0" y="0"/>
                </a:moveTo>
                <a:lnTo>
                  <a:pt x="5494419" y="0"/>
                </a:lnTo>
                <a:lnTo>
                  <a:pt x="5494419" y="1181506"/>
                </a:lnTo>
                <a:lnTo>
                  <a:pt x="0" y="118150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13B5E">
                <a:alpha val="100000"/>
              </a:srgbClr>
            </a:gs>
            <a:gs pos="100000">
              <a:srgbClr val="0077CD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952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grpSp>
        <p:nvGrpSpPr>
          <p:cNvPr id="3" name="Group 3"/>
          <p:cNvGrpSpPr/>
          <p:nvPr/>
        </p:nvGrpSpPr>
        <p:grpSpPr>
          <a:xfrm>
            <a:off x="0" y="1640205"/>
            <a:ext cx="18288000" cy="7209398"/>
            <a:chOff x="0" y="0"/>
            <a:chExt cx="4816593" cy="189877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1898772"/>
            </a:xfrm>
            <a:custGeom>
              <a:avLst/>
              <a:gdLst/>
              <a:ahLst/>
              <a:cxnLst/>
              <a:rect l="l" t="t" r="r" b="b"/>
              <a:pathLst>
                <a:path w="4816592" h="1898772">
                  <a:moveTo>
                    <a:pt x="0" y="0"/>
                  </a:moveTo>
                  <a:lnTo>
                    <a:pt x="4816592" y="0"/>
                  </a:lnTo>
                  <a:lnTo>
                    <a:pt x="4816592" y="1898772"/>
                  </a:lnTo>
                  <a:lnTo>
                    <a:pt x="0" y="18987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U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195592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183318" y="8824951"/>
            <a:ext cx="2549867" cy="1214222"/>
          </a:xfrm>
          <a:custGeom>
            <a:avLst/>
            <a:gdLst/>
            <a:ahLst/>
            <a:cxnLst/>
            <a:rect l="l" t="t" r="r" b="b"/>
            <a:pathLst>
              <a:path w="2549867" h="1214222">
                <a:moveTo>
                  <a:pt x="0" y="0"/>
                </a:moveTo>
                <a:lnTo>
                  <a:pt x="2549866" y="0"/>
                </a:lnTo>
                <a:lnTo>
                  <a:pt x="2549866" y="1214222"/>
                </a:lnTo>
                <a:lnTo>
                  <a:pt x="0" y="12142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7" name="Freeform 7"/>
          <p:cNvSpPr/>
          <p:nvPr/>
        </p:nvSpPr>
        <p:spPr>
          <a:xfrm>
            <a:off x="580577" y="9032436"/>
            <a:ext cx="3081550" cy="1463252"/>
          </a:xfrm>
          <a:custGeom>
            <a:avLst/>
            <a:gdLst/>
            <a:ahLst/>
            <a:cxnLst/>
            <a:rect l="l" t="t" r="r" b="b"/>
            <a:pathLst>
              <a:path w="3081550" h="1463252">
                <a:moveTo>
                  <a:pt x="0" y="0"/>
                </a:moveTo>
                <a:lnTo>
                  <a:pt x="3081550" y="0"/>
                </a:lnTo>
                <a:lnTo>
                  <a:pt x="3081550" y="1463251"/>
                </a:lnTo>
                <a:lnTo>
                  <a:pt x="0" y="146325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8" name="Freeform 8"/>
          <p:cNvSpPr/>
          <p:nvPr/>
        </p:nvSpPr>
        <p:spPr>
          <a:xfrm>
            <a:off x="580577" y="35557"/>
            <a:ext cx="3861094" cy="1557023"/>
          </a:xfrm>
          <a:custGeom>
            <a:avLst/>
            <a:gdLst/>
            <a:ahLst/>
            <a:cxnLst/>
            <a:rect l="l" t="t" r="r" b="b"/>
            <a:pathLst>
              <a:path w="3861094" h="1557023">
                <a:moveTo>
                  <a:pt x="0" y="0"/>
                </a:moveTo>
                <a:lnTo>
                  <a:pt x="3861094" y="0"/>
                </a:lnTo>
                <a:lnTo>
                  <a:pt x="3861094" y="1557023"/>
                </a:lnTo>
                <a:lnTo>
                  <a:pt x="0" y="155702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9239" t="-18645"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9" name="Freeform 9"/>
          <p:cNvSpPr/>
          <p:nvPr/>
        </p:nvSpPr>
        <p:spPr>
          <a:xfrm>
            <a:off x="9144000" y="8984811"/>
            <a:ext cx="5494419" cy="1181507"/>
          </a:xfrm>
          <a:custGeom>
            <a:avLst/>
            <a:gdLst/>
            <a:ahLst/>
            <a:cxnLst/>
            <a:rect l="l" t="t" r="r" b="b"/>
            <a:pathLst>
              <a:path w="5494419" h="1181507">
                <a:moveTo>
                  <a:pt x="0" y="0"/>
                </a:moveTo>
                <a:lnTo>
                  <a:pt x="5494419" y="0"/>
                </a:lnTo>
                <a:lnTo>
                  <a:pt x="5494419" y="1181506"/>
                </a:lnTo>
                <a:lnTo>
                  <a:pt x="0" y="118150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13B5E">
                <a:alpha val="100000"/>
              </a:srgbClr>
            </a:gs>
            <a:gs pos="100000">
              <a:srgbClr val="0077CD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952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grpSp>
        <p:nvGrpSpPr>
          <p:cNvPr id="3" name="Group 3"/>
          <p:cNvGrpSpPr/>
          <p:nvPr/>
        </p:nvGrpSpPr>
        <p:grpSpPr>
          <a:xfrm>
            <a:off x="0" y="1640205"/>
            <a:ext cx="18288000" cy="7209398"/>
            <a:chOff x="0" y="0"/>
            <a:chExt cx="4816593" cy="189877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16592" cy="1898772"/>
            </a:xfrm>
            <a:custGeom>
              <a:avLst/>
              <a:gdLst/>
              <a:ahLst/>
              <a:cxnLst/>
              <a:rect l="l" t="t" r="r" b="b"/>
              <a:pathLst>
                <a:path w="4816592" h="1898772">
                  <a:moveTo>
                    <a:pt x="0" y="0"/>
                  </a:moveTo>
                  <a:lnTo>
                    <a:pt x="4816592" y="0"/>
                  </a:lnTo>
                  <a:lnTo>
                    <a:pt x="4816592" y="1898772"/>
                  </a:lnTo>
                  <a:lnTo>
                    <a:pt x="0" y="189877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AU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57150"/>
              <a:ext cx="4816593" cy="195592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49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183318" y="8824951"/>
            <a:ext cx="2549867" cy="1214222"/>
          </a:xfrm>
          <a:custGeom>
            <a:avLst/>
            <a:gdLst/>
            <a:ahLst/>
            <a:cxnLst/>
            <a:rect l="l" t="t" r="r" b="b"/>
            <a:pathLst>
              <a:path w="2549867" h="1214222">
                <a:moveTo>
                  <a:pt x="0" y="0"/>
                </a:moveTo>
                <a:lnTo>
                  <a:pt x="2549866" y="0"/>
                </a:lnTo>
                <a:lnTo>
                  <a:pt x="2549866" y="1214222"/>
                </a:lnTo>
                <a:lnTo>
                  <a:pt x="0" y="12142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7" name="Freeform 7"/>
          <p:cNvSpPr/>
          <p:nvPr/>
        </p:nvSpPr>
        <p:spPr>
          <a:xfrm>
            <a:off x="580577" y="9032436"/>
            <a:ext cx="3081550" cy="1463252"/>
          </a:xfrm>
          <a:custGeom>
            <a:avLst/>
            <a:gdLst/>
            <a:ahLst/>
            <a:cxnLst/>
            <a:rect l="l" t="t" r="r" b="b"/>
            <a:pathLst>
              <a:path w="3081550" h="1463252">
                <a:moveTo>
                  <a:pt x="0" y="0"/>
                </a:moveTo>
                <a:lnTo>
                  <a:pt x="3081550" y="0"/>
                </a:lnTo>
                <a:lnTo>
                  <a:pt x="3081550" y="1463251"/>
                </a:lnTo>
                <a:lnTo>
                  <a:pt x="0" y="146325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8" name="Freeform 8"/>
          <p:cNvSpPr/>
          <p:nvPr/>
        </p:nvSpPr>
        <p:spPr>
          <a:xfrm>
            <a:off x="606835" y="96994"/>
            <a:ext cx="3834836" cy="1495586"/>
          </a:xfrm>
          <a:custGeom>
            <a:avLst/>
            <a:gdLst/>
            <a:ahLst/>
            <a:cxnLst/>
            <a:rect l="l" t="t" r="r" b="b"/>
            <a:pathLst>
              <a:path w="3834836" h="1495586">
                <a:moveTo>
                  <a:pt x="0" y="0"/>
                </a:moveTo>
                <a:lnTo>
                  <a:pt x="3834836" y="0"/>
                </a:lnTo>
                <a:lnTo>
                  <a:pt x="3834836" y="1495586"/>
                </a:lnTo>
                <a:lnTo>
                  <a:pt x="0" y="149558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  <p:sp>
        <p:nvSpPr>
          <p:cNvPr id="9" name="Freeform 9"/>
          <p:cNvSpPr/>
          <p:nvPr/>
        </p:nvSpPr>
        <p:spPr>
          <a:xfrm>
            <a:off x="9144000" y="8984811"/>
            <a:ext cx="5494419" cy="1181507"/>
          </a:xfrm>
          <a:custGeom>
            <a:avLst/>
            <a:gdLst/>
            <a:ahLst/>
            <a:cxnLst/>
            <a:rect l="l" t="t" r="r" b="b"/>
            <a:pathLst>
              <a:path w="5494419" h="1181507">
                <a:moveTo>
                  <a:pt x="0" y="0"/>
                </a:moveTo>
                <a:lnTo>
                  <a:pt x="5494419" y="0"/>
                </a:lnTo>
                <a:lnTo>
                  <a:pt x="5494419" y="1181506"/>
                </a:lnTo>
                <a:lnTo>
                  <a:pt x="0" y="118150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Custom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Raleway Bold</vt:lpstr>
      <vt:lpstr>Raleway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AusMedtech 2026 Branded Power Point Slides (1920x1080)</dc:title>
  <cp:lastModifiedBy>Spoorthy Beerakayala</cp:lastModifiedBy>
  <cp:revision>2</cp:revision>
  <dcterms:created xsi:type="dcterms:W3CDTF">2006-08-16T00:00:00Z</dcterms:created>
  <dcterms:modified xsi:type="dcterms:W3CDTF">2026-03-23T19:27:51Z</dcterms:modified>
  <dc:identifier>DAHBdZWNhYk</dc:identifier>
</cp:coreProperties>
</file>